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Average"/>
      <p:regular r:id="rId22"/>
    </p:embeddedFont>
    <p:embeddedFont>
      <p:font typeface="Oswald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5A944C0A-4DCE-4A5E-8B40-D9AE2AA4DC2F}">
  <a:tblStyle styleId="{5A944C0A-4DCE-4A5E-8B40-D9AE2AA4DC2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font" Target="fonts/Average-regular.fntdata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24" Type="http://schemas.openxmlformats.org/officeDocument/2006/relationships/font" Target="fonts/Oswald-bold.fntdata"/><Relationship Id="rId12" Type="http://schemas.openxmlformats.org/officeDocument/2006/relationships/slide" Target="slides/slide6.xml"/><Relationship Id="rId23" Type="http://schemas.openxmlformats.org/officeDocument/2006/relationships/font" Target="fonts/Oswa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jpg>
</file>

<file path=ppt/media/image3.png>
</file>

<file path=ppt/media/image4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39d8a0a00_1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439d8a0a00_1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HaoZhou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39d8a0a00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39d8a0a00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HaoZhou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39d8a0a00_0_25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39d8a0a00_0_25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Yang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39d8a0a00_0_26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39d8a0a00_0_26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Jared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39d8a0a00_0_26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39d8a0a00_0_26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Jared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39d8a0a00_0_25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39d8a0a00_0_25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Yang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39d8a0a00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39d8a0a00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39d8a0a00_6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39d8a0a00_6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39d8a0a00_6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39d8a0a00_6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Jared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439d8a0a00_0_25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439d8a0a00_0_25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Jared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439d8a0a00_0_2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439d8a0a00_0_2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Taher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39d8a0a00_0_26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39d8a0a00_0_26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Taher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39d8a0a00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39d8a0a00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Brett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39d8a0a00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39d8a0a00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Brett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drive.google.com/file/d/1FDMFQ0satsJ39EkM9lYbBvSypbFp62Yn/view" TargetMode="External"/><Relationship Id="rId4" Type="http://schemas.openxmlformats.org/officeDocument/2006/relationships/image" Target="../media/image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4849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0315" y="841650"/>
            <a:ext cx="1730100" cy="17301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>
            <p:ph type="ctrTitle"/>
          </p:nvPr>
        </p:nvSpPr>
        <p:spPr>
          <a:xfrm>
            <a:off x="2365200" y="947850"/>
            <a:ext cx="44136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Spreetail + Senior Design</a:t>
            </a:r>
            <a:endParaRPr/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Release One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4849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Constraints</a:t>
            </a:r>
            <a:endParaRPr/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Camera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CACACA"/>
                </a:solidFill>
              </a:rPr>
              <a:t>Quality - Decent quality</a:t>
            </a:r>
            <a:endParaRPr>
              <a:solidFill>
                <a:srgbClr val="CACACA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CACACA"/>
                </a:solidFill>
              </a:rPr>
              <a:t>Speed - One photo per second</a:t>
            </a:r>
            <a:endParaRPr>
              <a:solidFill>
                <a:srgbClr val="CACACA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CACACA"/>
                </a:solidFill>
              </a:rPr>
              <a:t>Control - Controllable by external hardware</a:t>
            </a:r>
            <a:endParaRPr>
              <a:solidFill>
                <a:srgbClr val="CACACA"/>
              </a:solidFill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</a:pPr>
            <a:r>
              <a:rPr lang="en">
                <a:solidFill>
                  <a:srgbClr val="CACACA"/>
                </a:solidFill>
              </a:rPr>
              <a:t>Focus - Quick autofocus</a:t>
            </a:r>
            <a:endParaRPr>
              <a:solidFill>
                <a:srgbClr val="CACACA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Hardware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Char char="○"/>
            </a:pPr>
            <a:r>
              <a:rPr lang="en">
                <a:solidFill>
                  <a:srgbClr val="CACACA"/>
                </a:solidFill>
              </a:rPr>
              <a:t>Within budget constraint</a:t>
            </a:r>
            <a:endParaRPr>
              <a:solidFill>
                <a:srgbClr val="CACACA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CACACA"/>
                </a:solidFill>
              </a:rPr>
              <a:t>Quick &amp; efficient data transfer</a:t>
            </a:r>
            <a:endParaRPr>
              <a:solidFill>
                <a:srgbClr val="CACACA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CACACA"/>
                </a:solidFill>
              </a:rPr>
              <a:t>Software</a:t>
            </a:r>
            <a:endParaRPr>
              <a:solidFill>
                <a:srgbClr val="CACACA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Char char="■"/>
            </a:pPr>
            <a:r>
              <a:rPr lang="en">
                <a:solidFill>
                  <a:srgbClr val="CACACA"/>
                </a:solidFill>
              </a:rPr>
              <a:t>Third party libraries to control cameras</a:t>
            </a:r>
            <a:endParaRPr>
              <a:solidFill>
                <a:srgbClr val="CACACA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4849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Dependencies</a:t>
            </a:r>
            <a:endParaRPr/>
          </a:p>
        </p:txBody>
      </p:sp>
      <p:sp>
        <p:nvSpPr>
          <p:cNvPr id="133" name="Google Shape;133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Camera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CACACA"/>
                </a:solidFill>
              </a:rPr>
              <a:t>Speed of turntable</a:t>
            </a:r>
            <a:endParaRPr>
              <a:solidFill>
                <a:srgbClr val="CACACA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CACACA"/>
                </a:solidFill>
              </a:rPr>
              <a:t>Third party library</a:t>
            </a:r>
            <a:endParaRPr>
              <a:solidFill>
                <a:srgbClr val="CACACA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Char char="●"/>
            </a:pPr>
            <a:r>
              <a:rPr lang="en">
                <a:solidFill>
                  <a:srgbClr val="CACACA"/>
                </a:solidFill>
              </a:rPr>
              <a:t>Camera Control Software</a:t>
            </a:r>
            <a:endParaRPr>
              <a:solidFill>
                <a:srgbClr val="CACACA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Char char="○"/>
            </a:pPr>
            <a:r>
              <a:rPr lang="en">
                <a:solidFill>
                  <a:srgbClr val="CACACA"/>
                </a:solidFill>
              </a:rPr>
              <a:t>Supports selected camera</a:t>
            </a:r>
            <a:endParaRPr>
              <a:solidFill>
                <a:srgbClr val="CACACA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4849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Execution Plan</a:t>
            </a:r>
            <a:endParaRPr/>
          </a:p>
        </p:txBody>
      </p:sp>
      <p:graphicFrame>
        <p:nvGraphicFramePr>
          <p:cNvPr id="140" name="Google Shape;140;p24"/>
          <p:cNvGraphicFramePr/>
          <p:nvPr/>
        </p:nvGraphicFramePr>
        <p:xfrm>
          <a:off x="952500" y="1495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{5A944C0A-4DCE-4A5E-8B40-D9AE2AA4DC2F}</a:tableStyleId>
              </a:tblPr>
              <a:tblGrid>
                <a:gridCol w="1499075"/>
                <a:gridCol w="4038925"/>
                <a:gridCol w="1701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Title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Description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Date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Release 1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/>
                        <a:t>Project research and planning initial prototyping.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/>
                        <a:t>Friday October 5</a:t>
                      </a:r>
                      <a:r>
                        <a:rPr baseline="30000" lang="en" sz="1050"/>
                        <a:t>th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Release 2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/>
                        <a:t>Completed and built hardware rig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/>
                        <a:t>Friday November 2</a:t>
                      </a:r>
                      <a:r>
                        <a:rPr baseline="30000" lang="en" sz="1050"/>
                        <a:t>nd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Release 3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/>
                        <a:t>Software to control cameras and take photos of rotating item.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/>
                        <a:t>Friday December 7</a:t>
                      </a:r>
                      <a:r>
                        <a:rPr baseline="30000" lang="en" sz="1050"/>
                        <a:t>th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Release 4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/>
                        <a:t>Web server to handle HTTP requests.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TBD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Release 5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/>
                        <a:t>Front End GUI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TBD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Release 6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/>
                        <a:t>Front End GUI (continued), 3D models, project conclusion.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TBD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41" name="Google Shape;141;p2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4849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pic>
        <p:nvPicPr>
          <p:cNvPr id="147" name="Google Shape;147;p25" title="IMG_0191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0" y="1170125"/>
            <a:ext cx="45720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4849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pic>
        <p:nvPicPr>
          <p:cNvPr id="154" name="Google Shape;154;p26"/>
          <p:cNvPicPr preferRelativeResize="0"/>
          <p:nvPr/>
        </p:nvPicPr>
        <p:blipFill rotWithShape="1">
          <a:blip r:embed="rId3">
            <a:alphaModFix/>
          </a:blip>
          <a:srcRect b="0" l="0" r="11292" t="0"/>
          <a:stretch/>
        </p:blipFill>
        <p:spPr>
          <a:xfrm>
            <a:off x="2028450" y="1170125"/>
            <a:ext cx="5087101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4849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61" name="Google Shape;161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Begin further research for hardware rig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Make decisions/purchases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Progress through building/prototyping hardware rig</a:t>
            </a:r>
            <a:endParaRPr/>
          </a:p>
        </p:txBody>
      </p:sp>
      <p:sp>
        <p:nvSpPr>
          <p:cNvPr id="162" name="Google Shape;162;p2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4849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Problem &amp; Solution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Vision Statement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Scope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Justification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Assumptions, Constraints, &amp; Dependencies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Execution</a:t>
            </a:r>
            <a:r>
              <a:rPr lang="en"/>
              <a:t> Plan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Demo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Next steps</a:t>
            </a:r>
            <a:endParaRPr/>
          </a:p>
        </p:txBody>
      </p:sp>
      <p:sp>
        <p:nvSpPr>
          <p:cNvPr id="68" name="Google Shape;68;p1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4849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Spreetail wants 360° photography of items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Manual photography = long process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Spreetail increasing number of items in warehouses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Need fast/automated way to take high quality photography</a:t>
            </a:r>
            <a:endParaRPr/>
          </a:p>
        </p:txBody>
      </p:sp>
      <p:sp>
        <p:nvSpPr>
          <p:cNvPr id="75" name="Google Shape;75;p1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4849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 hardware and software solutions for taking photos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Hardware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Two cameras on a tripod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Camera controller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Turntable  ~1-2 rpm  ~75-100 lbs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Software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Camera control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Web Server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Serve HTTP requests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Send signals to controller to begin photo process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Front end GUI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Send requests to </a:t>
            </a:r>
            <a:r>
              <a:rPr lang="en"/>
              <a:t>web server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Display/Save/Discard images on demand</a:t>
            </a:r>
            <a:endParaRPr/>
          </a:p>
        </p:txBody>
      </p:sp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4849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671250" y="1658649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Vision Statement</a:t>
            </a:r>
            <a:endParaRPr/>
          </a:p>
        </p:txBody>
      </p:sp>
      <p:sp>
        <p:nvSpPr>
          <p:cNvPr id="88" name="Google Shape;88;p17"/>
          <p:cNvSpPr txBox="1"/>
          <p:nvPr>
            <p:ph idx="4294967295" type="subTitle"/>
          </p:nvPr>
        </p:nvSpPr>
        <p:spPr>
          <a:xfrm>
            <a:off x="671250" y="2692275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“Produce a solution to invoke and control camera hardware to quickly and efficiently take high quality 360° photography of products.”</a:t>
            </a:r>
            <a:endParaRPr/>
          </a:p>
        </p:txBody>
      </p:sp>
      <p:sp>
        <p:nvSpPr>
          <p:cNvPr id="89" name="Google Shape;89;p1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0" y="-304800"/>
            <a:ext cx="9144000" cy="13050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Scope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Extended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Display for 360° images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3D Models</a:t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7724"/>
            <a:ext cx="9144001" cy="3918052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/>
          <p:nvPr/>
        </p:nvSpPr>
        <p:spPr>
          <a:xfrm>
            <a:off x="75" y="4935775"/>
            <a:ext cx="9144000" cy="207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8"/>
          <p:cNvSpPr txBox="1"/>
          <p:nvPr/>
        </p:nvSpPr>
        <p:spPr>
          <a:xfrm>
            <a:off x="1423950" y="4888075"/>
            <a:ext cx="6296100" cy="3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Icons made by </a:t>
            </a:r>
            <a:r>
              <a:rPr lang="en" sz="1000">
                <a:solidFill>
                  <a:schemeClr val="dk1"/>
                </a:solidFill>
              </a:rPr>
              <a:t>Freepik </a:t>
            </a:r>
            <a:r>
              <a:rPr lang="en" sz="1000">
                <a:solidFill>
                  <a:schemeClr val="dk1"/>
                </a:solidFill>
              </a:rPr>
              <a:t>from www.flaticon.com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99" name="Google Shape;99;p1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4849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Justification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Good photography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Customers more likely to buy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Increase sales/revenue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Efficien</a:t>
            </a:r>
            <a:r>
              <a:rPr lang="en"/>
              <a:t>cy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Many different products in warehouses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Need to snap photos quickly &amp; easily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Competition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Sets Spreetail apart with photography</a:t>
            </a:r>
            <a:endParaRPr/>
          </a:p>
        </p:txBody>
      </p:sp>
      <p:sp>
        <p:nvSpPr>
          <p:cNvPr id="106" name="Google Shape;106;p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4849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Assumptions</a:t>
            </a:r>
            <a:endParaRPr/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</a:rPr>
              <a:t>  </a:t>
            </a:r>
            <a:endParaRPr>
              <a:solidFill>
                <a:srgbClr val="CACACA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Char char="●"/>
            </a:pPr>
            <a:r>
              <a:rPr lang="en">
                <a:solidFill>
                  <a:srgbClr val="CACACA"/>
                </a:solidFill>
              </a:rPr>
              <a:t> Viable Solution</a:t>
            </a:r>
            <a:endParaRPr>
              <a:solidFill>
                <a:srgbClr val="CACACA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Char char="○"/>
            </a:pPr>
            <a:r>
              <a:rPr lang="en">
                <a:solidFill>
                  <a:srgbClr val="CACACA"/>
                </a:solidFill>
              </a:rPr>
              <a:t>Controlling Camera with Hardware</a:t>
            </a:r>
            <a:endParaRPr>
              <a:solidFill>
                <a:srgbClr val="CACACA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Char char="●"/>
            </a:pPr>
            <a:r>
              <a:rPr lang="en">
                <a:solidFill>
                  <a:srgbClr val="CACACA"/>
                </a:solidFill>
              </a:rPr>
              <a:t> Constantly Spinning Turntable</a:t>
            </a:r>
            <a:endParaRPr>
              <a:solidFill>
                <a:srgbClr val="CACACA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Char char="●"/>
            </a:pPr>
            <a:r>
              <a:rPr lang="en">
                <a:solidFill>
                  <a:srgbClr val="CACACA"/>
                </a:solidFill>
              </a:rPr>
              <a:t> No data loss</a:t>
            </a:r>
            <a:endParaRPr>
              <a:solidFill>
                <a:srgbClr val="CACACA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Char char="●"/>
            </a:pPr>
            <a:r>
              <a:rPr lang="en">
                <a:solidFill>
                  <a:srgbClr val="CACACA"/>
                </a:solidFill>
              </a:rPr>
              <a:t> Portable Rig</a:t>
            </a:r>
            <a:endParaRPr>
              <a:solidFill>
                <a:srgbClr val="CACACA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Char char="●"/>
            </a:pPr>
            <a:r>
              <a:rPr lang="en">
                <a:solidFill>
                  <a:srgbClr val="CACACA"/>
                </a:solidFill>
              </a:rPr>
              <a:t> Tripod </a:t>
            </a:r>
            <a:endParaRPr>
              <a:solidFill>
                <a:srgbClr val="CACACA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Char char="○"/>
            </a:pPr>
            <a:r>
              <a:rPr lang="en">
                <a:solidFill>
                  <a:srgbClr val="CACACA"/>
                </a:solidFill>
              </a:rPr>
              <a:t>Support Two Cameras</a:t>
            </a:r>
            <a:endParaRPr>
              <a:solidFill>
                <a:srgbClr val="CACACA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CACACA"/>
              </a:solidFill>
            </a:endParaRPr>
          </a:p>
        </p:txBody>
      </p:sp>
      <p:sp>
        <p:nvSpPr>
          <p:cNvPr id="113" name="Google Shape;113;p2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4849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Constraints</a:t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Budget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Efficient solution with low cost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Time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Each iteration should be completed on time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Milestones completed and ready for each release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Final project should be completed and presented at the end of Senior Design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Turntable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Type – Must be electric, plugged into standard 110V outlet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Weight </a:t>
            </a:r>
            <a:r>
              <a:rPr lang="en"/>
              <a:t>– Turn at a constant speed up to 75 to 100 lbs.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Speed – Rotate at a speed around 2 rpm, adjustable speed preferred.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Cost – Must be affordable and efficient.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